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ff8fb237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ff8fb237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ff8fb237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ff8fb237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ff8fb2376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ff8fb237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ff8fb237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ff8fb237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f8fb2376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f8fb2376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f8fb2376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ff8fb2376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ff8fb237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ff8fb237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ff8fb237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ff8fb237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ff8fb237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ff8fb237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ff8fb237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ff8fb237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ff8fb2376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ff8fb237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ff8fb2376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ff8fb2376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ff8fb237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ff8fb237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ff8fb2376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ff8fb2376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f8fb237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f8fb237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hw1SkGbMtY3aFFOXvDRBuQtLseXtq-yy/view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McsGnMp023vZ8HS5CRvbSjKlTengp29i/view" TargetMode="External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i2tswKyVMTo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ji4sokgO68k" TargetMode="External"/><Relationship Id="rId4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0K82I8B3_srMuKx-ixcqpUOOyHAO6efW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m-zrCuzPQhBNRh8e9NVBPEAejgxFyGNG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729450" y="1322450"/>
            <a:ext cx="7688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Robotics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27952" y="3528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Sai Shubodh P &amp; </a:t>
            </a:r>
            <a:r>
              <a:rPr lang="en" sz="2000"/>
              <a:t>K Madhava Krishna</a:t>
            </a:r>
            <a:r>
              <a:rPr lang="en" sz="2000"/>
              <a:t> </a:t>
            </a:r>
            <a:endParaRPr sz="2000"/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919325" y="2089250"/>
            <a:ext cx="7688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700"/>
              <a:t>Lecture 01: Introduction</a:t>
            </a:r>
            <a:endParaRPr b="0" sz="4700"/>
          </a:p>
        </p:txBody>
      </p:sp>
      <p:sp>
        <p:nvSpPr>
          <p:cNvPr id="69" name="Google Shape;69;p13"/>
          <p:cNvSpPr txBox="1"/>
          <p:nvPr/>
        </p:nvSpPr>
        <p:spPr>
          <a:xfrm>
            <a:off x="7046825" y="4667675"/>
            <a:ext cx="13707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Aug 11, 2020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</a:t>
            </a:r>
            <a:r>
              <a:rPr lang="en"/>
              <a:t> geometry</a:t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III: SLAM Frontend - Computer Vision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7" name="Google Shape;157;p22"/>
          <p:cNvSpPr txBox="1"/>
          <p:nvPr/>
        </p:nvSpPr>
        <p:spPr>
          <a:xfrm>
            <a:off x="311700" y="3516550"/>
            <a:ext cx="3469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2-view Geometry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974050" y="3516550"/>
            <a:ext cx="5057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2" title="fundamental-matrix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3661024" cy="205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824" y="1304825"/>
            <a:ext cx="5025778" cy="19410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4743963" y="3398325"/>
            <a:ext cx="3469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Multi-view Geometry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geometry: </a:t>
            </a:r>
            <a:r>
              <a:rPr lang="en"/>
              <a:t>Structure from Motion</a:t>
            </a:r>
            <a:endParaRPr/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III: SLAM Frontend - Computer Vision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8" name="Google Shape;168;p23"/>
          <p:cNvSpPr txBox="1"/>
          <p:nvPr/>
        </p:nvSpPr>
        <p:spPr>
          <a:xfrm>
            <a:off x="3974050" y="3516550"/>
            <a:ext cx="5057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1152424"/>
            <a:ext cx="4861126" cy="37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13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5341363" y="1108050"/>
            <a:ext cx="254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Drones</a:t>
            </a:r>
            <a:endParaRPr b="1" sz="16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100" y="1609051"/>
            <a:ext cx="3589932" cy="18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 title="IIIT-sdc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12325"/>
            <a:ext cx="441960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607650" y="1051850"/>
            <a:ext cx="350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RRC Self Driving Car demo</a:t>
            </a:r>
            <a:endParaRPr b="1" sz="16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135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2" y="1322899"/>
            <a:ext cx="4231426" cy="23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757913" y="908775"/>
            <a:ext cx="1770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AR/VR</a:t>
            </a:r>
            <a:endParaRPr b="1" sz="16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5717825" y="908775"/>
            <a:ext cx="254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Gaming</a:t>
            </a:r>
            <a:endParaRPr b="1" sz="16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25" y="1322900"/>
            <a:ext cx="4161131" cy="23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6492625" y="3822500"/>
            <a:ext cx="1452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Xbox Kinect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917225" y="3766225"/>
            <a:ext cx="1770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Microsoft Hololens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ors are RGBD camera and Wheel Odometry" id="194" name="Google Shape;194;p26" title="RTABMAP SLAM on Lab Datas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700" y="1262347"/>
            <a:ext cx="4260299" cy="2576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5491350" y="993125"/>
            <a:ext cx="3045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850850" y="3724100"/>
            <a:ext cx="4326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AutoNum type="arabicPeriod"/>
            </a:pPr>
            <a:r>
              <a:rPr lang="en" sz="1000"/>
              <a:t>RGBD camera and Wheel Odometry are used as sensor inputs for mapping.</a:t>
            </a:r>
            <a:endParaRPr sz="10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" sz="1000"/>
              <a:t>Loop closure constraints, along with robot poses and map using RTABMAP SLAM.</a:t>
            </a:r>
            <a:endParaRPr sz="1000"/>
          </a:p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RTABMAP SLAM on Lab Dataset</a:t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Some cool RRC Lab SLAM Demos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/>
        </p:nvSpPr>
        <p:spPr>
          <a:xfrm>
            <a:off x="5491350" y="993125"/>
            <a:ext cx="3045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461775" y="4473600"/>
            <a:ext cx="4326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AutoNum type="arabicPeriod"/>
            </a:pPr>
            <a:r>
              <a:rPr lang="en" sz="1000"/>
              <a:t>A monocular RGB camera is used as a sensor input for Mapping.</a:t>
            </a:r>
            <a:endParaRPr sz="1000"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 SLAM on Lab Dataset</a:t>
            </a:r>
            <a:endParaRPr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Some cool RRC Lab SLAM Demos</a:t>
            </a:r>
            <a:endParaRPr sz="2000"/>
          </a:p>
        </p:txBody>
      </p:sp>
      <p:pic>
        <p:nvPicPr>
          <p:cNvPr descr="A monocular RGB camera is used as a sensor input for Mapping." id="208" name="Google Shape;208;p27" title="ORB SLAM on Lab Datas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650" y="1045875"/>
            <a:ext cx="4810250" cy="3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0"/>
            <a:ext cx="7560675" cy="5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26950" y="91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Course 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Overview</a:t>
            </a:r>
            <a:endParaRPr sz="39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00" y="91025"/>
            <a:ext cx="6979625" cy="47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39525"/>
            <a:ext cx="4505800" cy="25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050" y="1883201"/>
            <a:ext cx="4175325" cy="2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5" y="1673138"/>
            <a:ext cx="4121763" cy="26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899913" y="4103575"/>
            <a:ext cx="303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Euler Angles Representation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51363" y="4103575"/>
            <a:ext cx="3033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Roll-pitch-yaw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</a:t>
            </a:r>
            <a:endParaRPr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122900"/>
            <a:ext cx="3874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I: Basics of SLAM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Transformations (contd..)</a:t>
            </a:r>
            <a:endParaRPr/>
          </a:p>
        </p:txBody>
      </p:sp>
      <p:pic>
        <p:nvPicPr>
          <p:cNvPr id="92" name="Google Shape;92;p16" title="coordinate-frames-viz-ros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0050"/>
            <a:ext cx="4640755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 title="coordinate-frames-viz-ros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750" y="1690057"/>
            <a:ext cx="4463225" cy="334741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22900"/>
            <a:ext cx="3874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I: </a:t>
            </a:r>
            <a:r>
              <a:rPr lang="en" sz="2000"/>
              <a:t>Basics of SLAM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122900"/>
            <a:ext cx="3874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I: Basics of SLAM</a:t>
            </a:r>
            <a:endParaRPr sz="2000"/>
          </a:p>
        </p:txBody>
      </p:sp>
      <p:sp>
        <p:nvSpPr>
          <p:cNvPr id="101" name="Google Shape;101;p17"/>
          <p:cNvSpPr txBox="1"/>
          <p:nvPr/>
        </p:nvSpPr>
        <p:spPr>
          <a:xfrm>
            <a:off x="483000" y="1186325"/>
            <a:ext cx="8287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Point clouds (Planar and 3D), point clouds in global frame, Occupancy Maps, Octomaps, Costmaps, Signed Distance Functions (SDF).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601" y="1948936"/>
            <a:ext cx="2968701" cy="222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50" y="2508200"/>
            <a:ext cx="2688802" cy="15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0" y="2336488"/>
            <a:ext cx="2923225" cy="18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82998" y="4020650"/>
            <a:ext cx="2502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Point Clouds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023573" y="4192375"/>
            <a:ext cx="2502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Occupancy Grid Maps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843900" y="4192375"/>
            <a:ext cx="30081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LiDAR maps on a self driving car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Registration</a:t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122900"/>
            <a:ext cx="3874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I: Basics of SLAM</a:t>
            </a:r>
            <a:endParaRPr sz="20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75" y="1152425"/>
            <a:ext cx="6160450" cy="34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3219975" y="4346975"/>
            <a:ext cx="3499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Iterative Closest Point Algorithm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SLAM as Least Squares &amp; Pose Graph Optimization</a:t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II: SLAM Backend &amp; Sensor Fusion</a:t>
            </a:r>
            <a:endParaRPr sz="20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1813013"/>
            <a:ext cx="4463042" cy="2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767" y="2126175"/>
            <a:ext cx="4223758" cy="22887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994900" y="4490850"/>
            <a:ext cx="2567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Anatomy of a Pose Graph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204500" y="4414900"/>
            <a:ext cx="3240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Pose Graphs in a practical setting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625" y="1152425"/>
            <a:ext cx="3677350" cy="6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170025" y="1253975"/>
            <a:ext cx="3126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Least Squares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Formulation: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Kalman Filtering</a:t>
            </a:r>
            <a:endParaRPr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II: SLAM Backend &amp; Sensor Fusion</a:t>
            </a:r>
            <a:endParaRPr sz="20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75" y="1152425"/>
            <a:ext cx="3649825" cy="36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126550" y="2604438"/>
            <a:ext cx="2965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Red dots: Poses of robot </a:t>
            </a:r>
            <a:endParaRPr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Green dots: Landmarks</a:t>
            </a:r>
            <a:endParaRPr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Circles: Uncertainty</a:t>
            </a:r>
            <a:endParaRPr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view Geometry &amp;</a:t>
            </a:r>
            <a:r>
              <a:rPr lang="en"/>
              <a:t> Camera modelling</a:t>
            </a:r>
            <a:endParaRPr/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122900"/>
            <a:ext cx="474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Module III: SLAM Frontend - Computer Vision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" y="1349625"/>
            <a:ext cx="3361150" cy="18097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16645" l="1690" r="51074" t="4127"/>
          <a:stretch/>
        </p:blipFill>
        <p:spPr>
          <a:xfrm>
            <a:off x="4019250" y="1394400"/>
            <a:ext cx="2389049" cy="17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67850" y="3163050"/>
            <a:ext cx="3469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Pinhole camera model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974050" y="3516550"/>
            <a:ext cx="5057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In this course, we'll learn how to extract 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Geometric Information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through camera modelling and multi view geometry.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17344" l="51825" r="939" t="3422"/>
          <a:stretch/>
        </p:blipFill>
        <p:spPr>
          <a:xfrm>
            <a:off x="6576925" y="1394400"/>
            <a:ext cx="2389049" cy="17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4019375" y="3163050"/>
            <a:ext cx="2388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Semantic Information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577000" y="3163050"/>
            <a:ext cx="2388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Geometric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Information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9" name="Google Shape;149;p21"/>
          <p:cNvCxnSpPr>
            <a:stCxn id="142" idx="3"/>
            <a:endCxn id="143" idx="1"/>
          </p:cNvCxnSpPr>
          <p:nvPr/>
        </p:nvCxnSpPr>
        <p:spPr>
          <a:xfrm>
            <a:off x="3429000" y="2254500"/>
            <a:ext cx="590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1"/>
          <p:cNvSpPr/>
          <p:nvPr/>
        </p:nvSpPr>
        <p:spPr>
          <a:xfrm>
            <a:off x="4019250" y="1394400"/>
            <a:ext cx="4946700" cy="1720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